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8" r:id="rId10"/>
    <p:sldId id="262" r:id="rId11"/>
    <p:sldId id="263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97" y="5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C01A2-7ABF-4F95-9F34-12C1BD57B47D}" type="datetimeFigureOut">
              <a:rPr lang="en-US" smtClean="0"/>
              <a:t>5/2/2015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B5CC0-4BE1-47BF-9C26-BA4B14F6B09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B5CC0-4BE1-47BF-9C26-BA4B14F6B09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C320-AC5A-432B-A800-B0D7F2349A6A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ECCC-2661-461A-A07E-86AA3AD44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C320-AC5A-432B-A800-B0D7F2349A6A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ECCC-2661-461A-A07E-86AA3AD44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C320-AC5A-432B-A800-B0D7F2349A6A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ECCC-2661-461A-A07E-86AA3AD44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C320-AC5A-432B-A800-B0D7F2349A6A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ECCC-2661-461A-A07E-86AA3AD44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C320-AC5A-432B-A800-B0D7F2349A6A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ECCC-2661-461A-A07E-86AA3AD44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C320-AC5A-432B-A800-B0D7F2349A6A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ECCC-2661-461A-A07E-86AA3AD44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C320-AC5A-432B-A800-B0D7F2349A6A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ECCC-2661-461A-A07E-86AA3AD44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C320-AC5A-432B-A800-B0D7F2349A6A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ECCC-2661-461A-A07E-86AA3AD44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C320-AC5A-432B-A800-B0D7F2349A6A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ECCC-2661-461A-A07E-86AA3AD44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C320-AC5A-432B-A800-B0D7F2349A6A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ECCC-2661-461A-A07E-86AA3AD44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2C320-AC5A-432B-A800-B0D7F2349A6A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ECCC-2661-461A-A07E-86AA3AD44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2C320-AC5A-432B-A800-B0D7F2349A6A}" type="datetimeFigureOut">
              <a:rPr lang="en-US" smtClean="0"/>
              <a:pPr/>
              <a:t>5/1/2015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7ECCC-2661-461A-A07E-86AA3AD44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aolanswers.com/badg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aolanswers.com/settings" TargetMode="External"/><Relationship Id="rId3" Type="http://schemas.openxmlformats.org/officeDocument/2006/relationships/hyperlink" Target="http://aolanswers.com/questions/new/" TargetMode="External"/><Relationship Id="rId7" Type="http://schemas.openxmlformats.org/officeDocument/2006/relationships/hyperlink" Target="http://aolanswers.com/answers/rece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olanswers.com/activity/questions/interesting" TargetMode="External"/><Relationship Id="rId5" Type="http://schemas.openxmlformats.org/officeDocument/2006/relationships/hyperlink" Target="http://aolanswers.com/people/search" TargetMode="External"/><Relationship Id="rId4" Type="http://schemas.openxmlformats.org/officeDocument/2006/relationships/hyperlink" Target="http://aolanswers.com/explor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aolanswers.com/people/495086837784115" TargetMode="External"/><Relationship Id="rId2" Type="http://schemas.openxmlformats.org/officeDocument/2006/relationships/hyperlink" Target="http://secure.aolanswers.com/setting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aolanswers.com/" TargetMode="External"/><Relationship Id="rId2" Type="http://schemas.openxmlformats.org/officeDocument/2006/relationships/hyperlink" Target="http://aolanswers.com/explor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aolanswers.com/questions/new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AOL </a:t>
            </a:r>
            <a:r>
              <a:rPr lang="en-US" dirty="0" smtClean="0"/>
              <a:t>Answers Traffic Blueprint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 err="1" smtClean="0"/>
              <a:t>Imutopia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Traffic Hack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You can get traffic  to your profile </a:t>
            </a:r>
            <a:r>
              <a:rPr lang="en-US" smtClean="0"/>
              <a:t>by answering questions </a:t>
            </a:r>
            <a:r>
              <a:rPr lang="en-US" dirty="0" smtClean="0"/>
              <a:t>but you can also get traffic AND build your reputation in your niche as an authority by providing quality questions</a:t>
            </a:r>
          </a:p>
          <a:p>
            <a:r>
              <a:rPr lang="en-US" dirty="0" smtClean="0"/>
              <a:t>Use the search function to find relevant questions</a:t>
            </a:r>
          </a:p>
          <a:p>
            <a:r>
              <a:rPr lang="en-US" dirty="0" smtClean="0"/>
              <a:t>Answer the most recent ones to increase your chances of being the first one to answer a question. If you find older posts you can add content to that’s fine, but its less likely that you’ll get traffic from a post that last comment was 8 years ago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Link Partners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Discover other users who post questions and answers in your niche</a:t>
            </a:r>
          </a:p>
          <a:p>
            <a:r>
              <a:rPr lang="en-US" dirty="0" smtClean="0"/>
              <a:t>Add them as a contact by clicking on their profile and click “Add to contacts”</a:t>
            </a:r>
          </a:p>
          <a:p>
            <a:r>
              <a:rPr lang="en-US" dirty="0" smtClean="0"/>
              <a:t>After you build up some reputation on the site you can contact individuals on it by clicking “send a private message.” You can ask them to your review your site, product, or service. </a:t>
            </a:r>
            <a:endParaRPr lang="en-US" dirty="0" smtClean="0"/>
          </a:p>
          <a:p>
            <a:r>
              <a:rPr lang="en-US" dirty="0" smtClean="0"/>
              <a:t>These can also be potential affiliates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Hardcore SEO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Make posts on AA for 30 days and then blog about the favorite answers you made. You can consider making a top-10 list of your BEST answers</a:t>
            </a:r>
          </a:p>
          <a:p>
            <a:r>
              <a:rPr lang="en-US" dirty="0" smtClean="0"/>
              <a:t>Having more posts gives you more authority on a site and increases your chances of getting attention from other users in the future. Consider taking common questions and extending them into more detailed blog posts or info products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Hardcore SEO </a:t>
            </a:r>
            <a:r>
              <a:rPr lang="en-US" dirty="0" smtClean="0"/>
              <a:t>Tips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auto complete feature. Type in niche related keywords and observe the queries </a:t>
            </a:r>
            <a:r>
              <a:rPr lang="en-US" dirty="0" smtClean="0"/>
              <a:t>that’s </a:t>
            </a:r>
            <a:r>
              <a:rPr lang="en-US" dirty="0" smtClean="0"/>
              <a:t>generated</a:t>
            </a:r>
            <a:r>
              <a:rPr lang="en-US" dirty="0" smtClean="0"/>
              <a:t>. Copy new keywords into your list</a:t>
            </a:r>
          </a:p>
          <a:p>
            <a:r>
              <a:rPr lang="en-US" dirty="0" smtClean="0"/>
              <a:t>Type in keywords into the search form and observe related questions. See if you can discover new keywords this way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Unreal AOL Marketing Hacks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Study the badges they offer and work towards one you think you have the best shot of getting first. View their badges </a:t>
            </a:r>
            <a:r>
              <a:rPr lang="en-US" dirty="0" smtClean="0"/>
              <a:t>here: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aolanswers.com/badges</a:t>
            </a:r>
            <a:r>
              <a:rPr lang="en-US" dirty="0" smtClean="0"/>
              <a:t>. You can add this as a sign of credibility on your site </a:t>
            </a:r>
          </a:p>
          <a:p>
            <a:r>
              <a:rPr lang="en-US" dirty="0" smtClean="0"/>
              <a:t>Post in the popular categories as these are the sections that will generate the most traffic in AA</a:t>
            </a:r>
          </a:p>
          <a:p>
            <a:r>
              <a:rPr lang="en-US" dirty="0" smtClean="0"/>
              <a:t>Comment on the featured stories, there’s a ton of traffic flowing through those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Brief history of AOL </a:t>
            </a:r>
            <a:r>
              <a:rPr lang="en-US" dirty="0" smtClean="0"/>
              <a:t>Answers (AA)</a:t>
            </a:r>
            <a:endParaRPr lang="en-US" dirty="0" smtClean="0"/>
          </a:p>
          <a:p>
            <a:r>
              <a:rPr lang="en-US" dirty="0" smtClean="0"/>
              <a:t>AA demystified and how to use all their features </a:t>
            </a:r>
          </a:p>
          <a:p>
            <a:r>
              <a:rPr lang="en-US" dirty="0" smtClean="0"/>
              <a:t>The quickest and easiest ways to get traffic from AA </a:t>
            </a:r>
          </a:p>
          <a:p>
            <a:r>
              <a:rPr lang="en-US" dirty="0" smtClean="0"/>
              <a:t>AA Niche Marketing Hacks</a:t>
            </a:r>
          </a:p>
          <a:p>
            <a:r>
              <a:rPr lang="en-US" dirty="0" smtClean="0"/>
              <a:t>AA Traffic Hack</a:t>
            </a:r>
          </a:p>
          <a:p>
            <a:r>
              <a:rPr lang="en-US" dirty="0" smtClean="0"/>
              <a:t>Build Link Partners</a:t>
            </a:r>
          </a:p>
          <a:p>
            <a:r>
              <a:rPr lang="en-US" dirty="0" smtClean="0"/>
              <a:t>Hardcore SEO Tips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AOL 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Aol</a:t>
            </a:r>
            <a:r>
              <a:rPr lang="en-US" dirty="0" smtClean="0"/>
              <a:t> Answers (AA) Was originally </a:t>
            </a:r>
            <a:r>
              <a:rPr lang="en-US" dirty="0" err="1" smtClean="0"/>
              <a:t>Yedda</a:t>
            </a:r>
            <a:r>
              <a:rPr lang="en-US" dirty="0" smtClean="0"/>
              <a:t>, which was a Q &amp; A site launched in 2006</a:t>
            </a:r>
          </a:p>
          <a:p>
            <a:r>
              <a:rPr lang="en-US" dirty="0" smtClean="0"/>
              <a:t>AOL acquired it and assembled it into their AOL properties  </a:t>
            </a:r>
            <a:endParaRPr lang="en-US" dirty="0"/>
          </a:p>
          <a:p>
            <a:r>
              <a:rPr lang="en-US" dirty="0" smtClean="0"/>
              <a:t>Its one of the many web properties that AOL owns, so participating in it will most likely increase your web presence across AOL properties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Demystified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Post a question: </a:t>
            </a:r>
            <a:r>
              <a:rPr lang="en-US" dirty="0" smtClean="0">
                <a:hlinkClick r:id="rId3"/>
              </a:rPr>
              <a:t>http://aolanswers.com/questions/new/</a:t>
            </a:r>
            <a:endParaRPr lang="en-US" dirty="0" smtClean="0"/>
          </a:p>
          <a:p>
            <a:r>
              <a:rPr lang="en-US" dirty="0" smtClean="0"/>
              <a:t>Popular categories: </a:t>
            </a:r>
            <a:r>
              <a:rPr lang="en-US" dirty="0" smtClean="0">
                <a:hlinkClick r:id="rId4"/>
              </a:rPr>
              <a:t>http://aolanswers.com/explore</a:t>
            </a:r>
            <a:endParaRPr lang="en-US" dirty="0" smtClean="0"/>
          </a:p>
          <a:p>
            <a:r>
              <a:rPr lang="en-US" dirty="0" smtClean="0"/>
              <a:t>AOL search: </a:t>
            </a:r>
            <a:r>
              <a:rPr lang="en-US" dirty="0" smtClean="0">
                <a:hlinkClick r:id="rId5"/>
              </a:rPr>
              <a:t>http://aolanswers.com/people/search</a:t>
            </a:r>
            <a:endParaRPr lang="en-US" dirty="0" smtClean="0"/>
          </a:p>
          <a:p>
            <a:r>
              <a:rPr lang="en-US" dirty="0" smtClean="0"/>
              <a:t>Questions </a:t>
            </a:r>
            <a:r>
              <a:rPr lang="en-US" dirty="0" smtClean="0"/>
              <a:t>you’re interested in answering: </a:t>
            </a:r>
            <a:r>
              <a:rPr lang="en-US" dirty="0" smtClean="0">
                <a:hlinkClick r:id="rId6"/>
              </a:rPr>
              <a:t>http://aolanswers.com/activity/questions/interesting</a:t>
            </a:r>
            <a:endParaRPr lang="en-US" dirty="0" smtClean="0"/>
          </a:p>
          <a:p>
            <a:r>
              <a:rPr lang="en-US" dirty="0" smtClean="0"/>
              <a:t>Recent </a:t>
            </a:r>
            <a:r>
              <a:rPr lang="en-US" dirty="0" smtClean="0"/>
              <a:t>answers: </a:t>
            </a:r>
            <a:r>
              <a:rPr lang="en-US" dirty="0" smtClean="0">
                <a:hlinkClick r:id="rId7"/>
              </a:rPr>
              <a:t>http://aolanswers.com/answers/recent</a:t>
            </a:r>
            <a:endParaRPr lang="en-US" dirty="0" smtClean="0"/>
          </a:p>
          <a:p>
            <a:r>
              <a:rPr lang="en-US" dirty="0" smtClean="0"/>
              <a:t>Settings: </a:t>
            </a:r>
            <a:r>
              <a:rPr lang="en-US" dirty="0" smtClean="0">
                <a:hlinkClick r:id="rId8"/>
              </a:rPr>
              <a:t>http://aolanswers.com/settings</a:t>
            </a:r>
            <a:endParaRPr lang="en-US" dirty="0" smtClean="0"/>
          </a:p>
          <a:p>
            <a:r>
              <a:rPr lang="en-US" dirty="0" smtClean="0"/>
              <a:t>In footer of site: featured content, popular categories, helpful people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Create your profile here: </a:t>
            </a:r>
            <a:r>
              <a:rPr lang="en-US" dirty="0" smtClean="0">
                <a:hlinkClick r:id="rId2"/>
              </a:rPr>
              <a:t>http://aolanswers.com/settings</a:t>
            </a:r>
          </a:p>
          <a:p>
            <a:r>
              <a:rPr lang="en-US" dirty="0" smtClean="0"/>
              <a:t>At a minimum make sure to create a descriptive profile and to link back to your site. </a:t>
            </a:r>
            <a:endParaRPr lang="en-US" dirty="0" smtClean="0">
              <a:hlinkClick r:id="rId2"/>
            </a:endParaRPr>
          </a:p>
          <a:p>
            <a:r>
              <a:rPr lang="en-US" dirty="0" smtClean="0"/>
              <a:t>You can also add video and photo to help make your profile more interactive which will probably increase the clicks to your site </a:t>
            </a:r>
            <a:endParaRPr lang="en-US" dirty="0" smtClean="0"/>
          </a:p>
          <a:p>
            <a:r>
              <a:rPr lang="en-US" dirty="0" smtClean="0"/>
              <a:t>This is an example of a </a:t>
            </a:r>
            <a:r>
              <a:rPr lang="en-US" dirty="0" smtClean="0"/>
              <a:t>good profile: </a:t>
            </a: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aolanswers.com/people/495086837784115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Niche </a:t>
            </a:r>
            <a:r>
              <a:rPr lang="en-US" dirty="0" smtClean="0"/>
              <a:t>Marketing Hacks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AA have tons of categories but a lot of them will be irrelevant to your site. </a:t>
            </a:r>
            <a:r>
              <a:rPr lang="en-US" dirty="0" smtClean="0"/>
              <a:t>Therefore it </a:t>
            </a:r>
            <a:r>
              <a:rPr lang="en-US" dirty="0" smtClean="0"/>
              <a:t>makes sense to curate categories that are related to your niche and concentrate on them</a:t>
            </a:r>
          </a:p>
          <a:p>
            <a:r>
              <a:rPr lang="en-US" dirty="0" smtClean="0"/>
              <a:t>To discover categories related to your site in AA you have a couple of options </a:t>
            </a:r>
            <a:endParaRPr lang="en-US" dirty="0" smtClean="0">
              <a:hlinkClick r:id="rId2"/>
            </a:endParaRPr>
          </a:p>
          <a:p>
            <a:r>
              <a:rPr lang="en-US" dirty="0" smtClean="0"/>
              <a:t>Use the explore option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http://aolanswers.com/explore</a:t>
            </a:r>
            <a:endParaRPr lang="en-US" dirty="0" smtClean="0"/>
          </a:p>
          <a:p>
            <a:r>
              <a:rPr lang="en-US" dirty="0" smtClean="0"/>
              <a:t>Use the search </a:t>
            </a:r>
            <a:r>
              <a:rPr lang="en-US" dirty="0" smtClean="0"/>
              <a:t>option </a:t>
            </a:r>
            <a:r>
              <a:rPr lang="en-US" dirty="0" smtClean="0"/>
              <a:t>on homepage here: </a:t>
            </a:r>
            <a:r>
              <a:rPr lang="en-US" dirty="0" smtClean="0">
                <a:hlinkClick r:id="rId3"/>
              </a:rPr>
              <a:t>http://aolanswers.com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Niche Marketing </a:t>
            </a:r>
            <a:r>
              <a:rPr lang="en-US" dirty="0" smtClean="0"/>
              <a:t>Hacks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related posts with most views</a:t>
            </a:r>
          </a:p>
          <a:p>
            <a:r>
              <a:rPr lang="en-US" dirty="0" smtClean="0"/>
              <a:t>If there’s anything you can intelligently add to the conversation then do it</a:t>
            </a:r>
          </a:p>
          <a:p>
            <a:r>
              <a:rPr lang="en-US" dirty="0" smtClean="0"/>
              <a:t>Look for other parameters such as comments, time posted, # of comments and related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AOL Question Hacks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You don’t have to be a know it all in your niche. Its ok to ask questions as when you do so you’ll actually encourage questions!</a:t>
            </a:r>
          </a:p>
          <a:p>
            <a:r>
              <a:rPr lang="en-US" dirty="0" smtClean="0"/>
              <a:t>To ask a thought provoking question use this </a:t>
            </a:r>
            <a:r>
              <a:rPr lang="en-US" dirty="0" err="1" smtClean="0"/>
              <a:t>url</a:t>
            </a:r>
            <a:r>
              <a:rPr lang="en-US" dirty="0" smtClean="0"/>
              <a:t> here: </a:t>
            </a:r>
            <a:r>
              <a:rPr lang="en-US" dirty="0" smtClean="0">
                <a:hlinkClick r:id="rId2"/>
              </a:rPr>
              <a:t>http://aolanswers.com/questions/new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If you have a blog or social media account you can also encourage your readers to post their insights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AOL Question Hacks </a:t>
            </a:r>
            <a:r>
              <a:rPr lang="en-US" dirty="0" smtClean="0"/>
              <a:t>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Posting questions will encourage your activity on the site</a:t>
            </a:r>
          </a:p>
          <a:p>
            <a:r>
              <a:rPr lang="en-US" dirty="0" smtClean="0"/>
              <a:t>Higher activity means a greater chance that users will check out your profile. This definitely increases the chances that someone finds your </a:t>
            </a:r>
            <a:r>
              <a:rPr lang="en-US" dirty="0" err="1" smtClean="0"/>
              <a:t>url</a:t>
            </a:r>
            <a:r>
              <a:rPr lang="en-US" dirty="0" smtClean="0"/>
              <a:t> through your profile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652</TotalTime>
  <Words>809</Words>
  <Application>Microsoft Office PowerPoint</Application>
  <PresentationFormat>On-screen Show (4:3)</PresentationFormat>
  <Paragraphs>63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AOL Answers Traffic Blueprint</vt:lpstr>
      <vt:lpstr>Course Overview </vt:lpstr>
      <vt:lpstr>About AOL Answers</vt:lpstr>
      <vt:lpstr>AA Demystified </vt:lpstr>
      <vt:lpstr>Create Profile</vt:lpstr>
      <vt:lpstr>AA Niche Marketing Hacks</vt:lpstr>
      <vt:lpstr>AA Niche Marketing Hacks Cont…</vt:lpstr>
      <vt:lpstr>AOL Question Hacks </vt:lpstr>
      <vt:lpstr>AOL Question Hacks  Cont…</vt:lpstr>
      <vt:lpstr>AA Traffic Hack</vt:lpstr>
      <vt:lpstr>Build Link Partners</vt:lpstr>
      <vt:lpstr>Hardcore SEO Tips</vt:lpstr>
      <vt:lpstr>Hardcore SEO Tips Cont…</vt:lpstr>
      <vt:lpstr>Unreal AOL Marketing Hacks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Dougie P</dc:creator>
  <cp:lastModifiedBy>Dougie P</cp:lastModifiedBy>
  <cp:revision>82</cp:revision>
  <dcterms:created xsi:type="dcterms:W3CDTF">2015-04-28T20:50:42Z</dcterms:created>
  <dcterms:modified xsi:type="dcterms:W3CDTF">2015-05-02T06:13:18Z</dcterms:modified>
</cp:coreProperties>
</file>